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174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84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2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52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65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4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29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5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92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57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0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BB3A5-C317-47CB-A585-64E8B55A05ED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609D-E05C-4075-8FD6-8FC5027F6D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1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96150"/>
            <a:ext cx="7772400" cy="1470025"/>
          </a:xfrm>
        </p:spPr>
        <p:txBody>
          <a:bodyPr/>
          <a:lstStyle/>
          <a:p>
            <a:r>
              <a:rPr lang="es-MX" dirty="0" smtClean="0"/>
              <a:t>Escuela Superior </a:t>
            </a:r>
            <a:r>
              <a:rPr lang="es-MX" dirty="0" smtClean="0"/>
              <a:t>Actopan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944216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chemeClr val="tx1"/>
                </a:solidFill>
              </a:rPr>
              <a:t>Mapa </a:t>
            </a:r>
            <a:r>
              <a:rPr lang="es-MX" b="1" dirty="0" smtClean="0">
                <a:solidFill>
                  <a:schemeClr val="tx1"/>
                </a:solidFill>
              </a:rPr>
              <a:t>conceptual</a:t>
            </a:r>
            <a:r>
              <a:rPr lang="es-MX" b="1" dirty="0">
                <a:solidFill>
                  <a:schemeClr val="tx1"/>
                </a:solidFill>
              </a:rPr>
              <a:t> </a:t>
            </a:r>
            <a:r>
              <a:rPr lang="es-MX" b="1" dirty="0" smtClean="0">
                <a:solidFill>
                  <a:schemeClr val="tx1"/>
                </a:solidFill>
              </a:rPr>
              <a:t>del libro: 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La Prueba de los Hechos de </a:t>
            </a:r>
            <a:r>
              <a:rPr lang="es-MX" dirty="0" err="1" smtClean="0">
                <a:solidFill>
                  <a:schemeClr val="tx1"/>
                </a:solidFill>
              </a:rPr>
              <a:t>Michele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err="1" smtClean="0">
                <a:solidFill>
                  <a:schemeClr val="tx1"/>
                </a:solidFill>
              </a:rPr>
              <a:t>Taruffo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Autora: </a:t>
            </a:r>
            <a:r>
              <a:rPr lang="es-MX" dirty="0" smtClean="0">
                <a:solidFill>
                  <a:schemeClr val="tx1"/>
                </a:solidFill>
              </a:rPr>
              <a:t>María Patricia Fernández Cuevas </a:t>
            </a:r>
            <a:endParaRPr lang="es-MX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uae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1184984" cy="144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88228" y="144831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Universidad Autónoma del Estado de Hidalgo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376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2666" y="548680"/>
            <a:ext cx="8229600" cy="413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Resumen</a:t>
            </a:r>
          </a:p>
          <a:p>
            <a:pPr marL="0" indent="0">
              <a:buNone/>
            </a:pPr>
            <a:r>
              <a:rPr lang="es-MX" dirty="0" smtClean="0"/>
              <a:t>En el mapa </a:t>
            </a:r>
            <a:r>
              <a:rPr lang="es-MX" smtClean="0"/>
              <a:t>se sintetizan </a:t>
            </a:r>
            <a:r>
              <a:rPr lang="es-MX" dirty="0" smtClean="0"/>
              <a:t>los elementos </a:t>
            </a:r>
            <a:r>
              <a:rPr lang="es-MX" dirty="0" smtClean="0"/>
              <a:t>que de acuerdo al autor </a:t>
            </a:r>
            <a:r>
              <a:rPr lang="es-MX" dirty="0" err="1" smtClean="0"/>
              <a:t>Michele</a:t>
            </a:r>
            <a:r>
              <a:rPr lang="es-MX" dirty="0" smtClean="0"/>
              <a:t> </a:t>
            </a:r>
            <a:r>
              <a:rPr lang="es-MX" dirty="0" err="1" smtClean="0"/>
              <a:t>Taruffo</a:t>
            </a:r>
            <a:r>
              <a:rPr lang="es-MX" dirty="0" smtClean="0"/>
              <a:t> son </a:t>
            </a:r>
            <a:r>
              <a:rPr lang="es-MX" dirty="0" smtClean="0"/>
              <a:t>básicos al tratar el tema de las pruebas: como son los distintos tipos de prueba, el orden de las pruebas,  los hechos como objeto de pruebas y la hipótesis a sostener en el proceso. </a:t>
            </a: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50297" y="47342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b="1" dirty="0" smtClean="0"/>
              <a:t>Palabras claves: </a:t>
            </a:r>
          </a:p>
          <a:p>
            <a:pPr algn="l"/>
            <a:endParaRPr lang="es-MX" b="1" dirty="0" smtClean="0"/>
          </a:p>
          <a:p>
            <a:pPr algn="l"/>
            <a:r>
              <a:rPr lang="es-MX" dirty="0" smtClean="0"/>
              <a:t>Prueba, hechos e hipótesis </a:t>
            </a:r>
            <a:r>
              <a:rPr lang="es-MX" dirty="0" smtClean="0"/>
              <a:t>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085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wnloads\La Prue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err="1" smtClean="0"/>
              <a:t>Michele</a:t>
            </a:r>
            <a:r>
              <a:rPr lang="es-MX" dirty="0" smtClean="0"/>
              <a:t> </a:t>
            </a:r>
            <a:r>
              <a:rPr lang="es-MX" dirty="0" err="1" smtClean="0"/>
              <a:t>Taruffo</a:t>
            </a:r>
            <a:r>
              <a:rPr lang="es-MX" dirty="0" smtClean="0"/>
              <a:t> (2005).  La prueba de los hechos. </a:t>
            </a:r>
            <a:r>
              <a:rPr lang="es-MX" dirty="0" err="1" smtClean="0"/>
              <a:t>Trotta</a:t>
            </a:r>
            <a:r>
              <a:rPr lang="es-MX" dirty="0" smtClean="0"/>
              <a:t>: Madrid</a:t>
            </a:r>
            <a:r>
              <a:rPr lang="es-MX" dirty="0"/>
              <a:t>.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1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Superior Actopan</vt:lpstr>
      <vt:lpstr>Presentación de PowerPoint</vt:lpstr>
      <vt:lpstr>Presentación de PowerPoint</vt:lpstr>
      <vt:lpstr>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Actopan .</dc:title>
  <dc:creator>ACER</dc:creator>
  <cp:lastModifiedBy>ACER</cp:lastModifiedBy>
  <cp:revision>3</cp:revision>
  <dcterms:created xsi:type="dcterms:W3CDTF">2016-10-12T18:26:53Z</dcterms:created>
  <dcterms:modified xsi:type="dcterms:W3CDTF">2016-10-12T18:47:45Z</dcterms:modified>
</cp:coreProperties>
</file>